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2478AE-0E3B-4141-BEAB-02F1BE7C5C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C2A0EA1-9B9E-49F3-B6BA-EDA0C3F6A0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3CAC3F-DD1C-4139-8E60-86AE02B32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D1551-8251-49AA-B40A-196EE416BF60}" type="datetimeFigureOut">
              <a:rPr lang="ko-KR" altLang="en-US" smtClean="0"/>
              <a:t>2021-02-08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551A2A-80DF-4952-BF1B-A66C71367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AF05B6-3AC4-425F-8E3F-13B4F4CFA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282B2-B47B-4D59-96D7-1CCF05D253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6208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6F8E32-56FA-43F0-8627-9C2792F18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49D92E6-4D34-4AB5-97CF-CF84D097FE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1C2A10-B324-46DF-B742-593735965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D1551-8251-49AA-B40A-196EE416BF60}" type="datetimeFigureOut">
              <a:rPr lang="ko-KR" altLang="en-US" smtClean="0"/>
              <a:t>2021-02-08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795BEA-8E85-4E64-B340-F57D6C282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07FAEC-2527-428B-8217-2997E81D0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282B2-B47B-4D59-96D7-1CCF05D253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7444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597B676-955D-438C-BB3A-C8DC67DAE2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E25EF88-054D-4DA9-95D1-2FC265713F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5A0969-E878-4D53-AF2E-605868A4F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D1551-8251-49AA-B40A-196EE416BF60}" type="datetimeFigureOut">
              <a:rPr lang="ko-KR" altLang="en-US" smtClean="0"/>
              <a:t>2021-02-08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C0FD0A-D367-4E9F-9CA7-514B02F95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31E6F9-07EB-49DF-9076-3FA27128E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282B2-B47B-4D59-96D7-1CCF05D253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1703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D38B3B-4502-410B-A602-42082FF2F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2076C7-81EB-4844-B50C-A3A300A1E1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36E8AC-835A-4335-B1F8-53D736A6A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D1551-8251-49AA-B40A-196EE416BF60}" type="datetimeFigureOut">
              <a:rPr lang="ko-KR" altLang="en-US" smtClean="0"/>
              <a:t>2021-02-08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D756E9-CD2F-4087-ADF7-873DA0E98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A559C6-4352-480D-8C8F-F6B36E178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282B2-B47B-4D59-96D7-1CCF05D253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5937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A08948-EC0B-48BF-93D4-2D676B43A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A72A38-7B5D-40C8-9940-9F2ABB7EB6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676BC4-A76D-4379-B541-02A697225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D1551-8251-49AA-B40A-196EE416BF60}" type="datetimeFigureOut">
              <a:rPr lang="ko-KR" altLang="en-US" smtClean="0"/>
              <a:t>2021-02-08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9E94D2-7DF4-4355-A6E8-054F7B25B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C3278E-D1D8-4A5B-B368-19322C068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282B2-B47B-4D59-96D7-1CCF05D253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047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A58122-23DF-4266-B224-1D4D6A506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B0E38F-D964-45F1-A912-DF58373DF7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92E30C2-48CA-40EE-936F-8D313C401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B2F66D-7970-45EB-BD1C-443434CCF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D1551-8251-49AA-B40A-196EE416BF60}" type="datetimeFigureOut">
              <a:rPr lang="ko-KR" altLang="en-US" smtClean="0"/>
              <a:t>2021-02-08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3DCFD6-C5A0-4B7B-97D9-FA5ACFB0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D988FA-A95F-4DF7-BB6F-51DB2A227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282B2-B47B-4D59-96D7-1CCF05D253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8616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B8CAB4-1893-4D44-A0DC-D1AB6D7C2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C8A512-0421-4C4B-95B7-0FDE16159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C1ECA79-8F24-4C8F-88A1-DF060FA27B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BA0AFED-F0FF-48DD-881A-83404420DD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6AF6402-F62E-46FD-A4E2-48F877633B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BBBE901-A082-40D5-A8CC-5E4B662F1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D1551-8251-49AA-B40A-196EE416BF60}" type="datetimeFigureOut">
              <a:rPr lang="ko-KR" altLang="en-US" smtClean="0"/>
              <a:t>2021-02-08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5AA3453-1FB0-4721-89C0-EA0E0EDAA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963D514-7920-47A6-AA56-8A284BB6A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282B2-B47B-4D59-96D7-1CCF05D253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426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FDCDD-9BA0-4672-BAE5-F5964E536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0BDC834-E681-4A40-A5EA-6EF85E7AB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D1551-8251-49AA-B40A-196EE416BF60}" type="datetimeFigureOut">
              <a:rPr lang="ko-KR" altLang="en-US" smtClean="0"/>
              <a:t>2021-02-08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10348B1-C6F7-4D2B-B8CE-E3662A469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816DB7D-6C3F-4A17-A2C4-6BC3299D4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282B2-B47B-4D59-96D7-1CCF05D253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3002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F3F29E3-DE7F-4D63-97C5-C840B2F67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D1551-8251-49AA-B40A-196EE416BF60}" type="datetimeFigureOut">
              <a:rPr lang="ko-KR" altLang="en-US" smtClean="0"/>
              <a:t>2021-02-08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DFE56A4-946B-4E0F-9CB5-3ECBE8B73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45B77AB-2BE5-4D2F-B1A4-EB484E8C1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282B2-B47B-4D59-96D7-1CCF05D253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119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890BF8-5920-4F34-A2A7-DD74358DC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28A3E7-2FC9-469F-8A40-860B746E3F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2CF937D-762E-4A60-8C9E-A5CC6D11C2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1F8089-EA26-42ED-A07E-4391E9BC6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D1551-8251-49AA-B40A-196EE416BF60}" type="datetimeFigureOut">
              <a:rPr lang="ko-KR" altLang="en-US" smtClean="0"/>
              <a:t>2021-02-08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F20F25-870C-4C2B-AF50-A647022E1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40F1D7-E817-47D9-9855-A1306CAD8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282B2-B47B-4D59-96D7-1CCF05D253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1379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A1FAE5-0062-4ADB-9470-441B19293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73F0AFC-F172-4F31-9DCD-572913C568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67FB517-3BDE-4B9C-AD74-40B069D011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C04D72-F8DB-4D32-82BA-6AAC00D73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D1551-8251-49AA-B40A-196EE416BF60}" type="datetimeFigureOut">
              <a:rPr lang="ko-KR" altLang="en-US" smtClean="0"/>
              <a:t>2021-02-08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9594400-D74B-44A7-AD37-8A8828A39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84C303-CAED-46C9-BFB0-3F347FFCB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282B2-B47B-4D59-96D7-1CCF05D253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8961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481F752-1861-4A84-A699-60CFEC772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6097141-A27E-4544-A301-66E96D2B32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D5F01F-FD3E-467B-9D7E-59BF04506F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8D1551-8251-49AA-B40A-196EE416BF60}" type="datetimeFigureOut">
              <a:rPr lang="ko-KR" altLang="en-US" smtClean="0"/>
              <a:t>2021-02-08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2D36CD-F9D7-4F10-9C27-375E90389C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316051-45C1-483F-AE19-95F2AC4206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3282B2-B47B-4D59-96D7-1CCF05D253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3696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B35D6B0-0243-4C33-A4C6-4D990BF1A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6735" y="1868632"/>
            <a:ext cx="4638530" cy="293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766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93C8D9D-F601-47D1-8CB0-DCAC8ABCC2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8472" y="1406566"/>
            <a:ext cx="7075055" cy="3708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156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161D04F-E0F0-4974-87F5-507BF0163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9943" y="1223432"/>
            <a:ext cx="8092114" cy="3847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7198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E7011A1-3342-41F6-9061-4D90E73ED9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6159" y="1230457"/>
            <a:ext cx="4159682" cy="4225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7796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7CA0BE6-1401-434E-9386-6BA7B68CE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1909" y="0"/>
            <a:ext cx="3564850" cy="5846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381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4B2551E-0D57-4284-BADD-0BB1799F8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236" y="1879049"/>
            <a:ext cx="9267527" cy="309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113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5FF1B00-E799-4EC6-8798-EAF3D79BF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9346" y="2198255"/>
            <a:ext cx="4022480" cy="226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126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C923FCC-2306-4BD5-B496-1BD574833B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7316" y="1145309"/>
            <a:ext cx="4157367" cy="4407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586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C6EBEA2-8044-45DB-8495-30EF4F093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3061" y="1327727"/>
            <a:ext cx="4065878" cy="4202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4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2740C7D-CFE9-408D-B9BE-91B7E77B2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2436" y="1249867"/>
            <a:ext cx="6877032" cy="424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853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3275CBF-7B9E-4A62-9BFD-9FD16DDD1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8583" y="1908018"/>
            <a:ext cx="4377314" cy="3041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138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F5F653D-9193-46D1-9CF3-04BF7B3A9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603" y="1147907"/>
            <a:ext cx="3808794" cy="4800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008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2C500F7-DA78-429E-A45B-ED3C1B528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164" y="1043710"/>
            <a:ext cx="4633672" cy="4627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925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1190</TotalTime>
  <Words>0</Words>
  <Application>Microsoft Office PowerPoint</Application>
  <PresentationFormat>와이드스크린</PresentationFormat>
  <Paragraphs>0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Eun Hyunsung</dc:creator>
  <cp:lastModifiedBy>Eun Hyunsung</cp:lastModifiedBy>
  <cp:revision>3</cp:revision>
  <dcterms:created xsi:type="dcterms:W3CDTF">2021-02-08T06:27:08Z</dcterms:created>
  <dcterms:modified xsi:type="dcterms:W3CDTF">2021-02-09T02:17:34Z</dcterms:modified>
</cp:coreProperties>
</file>

<file path=docProps/thumbnail.jpeg>
</file>